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9" r:id="rId3"/>
    <p:sldId id="256" r:id="rId4"/>
    <p:sldId id="257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>
        <p:scale>
          <a:sx n="90" d="100"/>
          <a:sy n="90" d="100"/>
        </p:scale>
        <p:origin x="-732" y="4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84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69ADC8-6EE1-4AE1-9DD1-669CCA3CAFAB}" type="datetimeFigureOut">
              <a:rPr lang="cs-CZ" smtClean="0"/>
              <a:pPr/>
              <a:t>18.9.2013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4E7A1-8239-4D72-92C2-CC73A0F0606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18.9.2013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18.9.2013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18.9.2013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96BB6-16C4-49E4-B673-F9B7F5314D83}" type="datetimeFigureOut">
              <a:rPr lang="cs-CZ" smtClean="0"/>
              <a:pPr/>
              <a:t>18.9.2013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slide" Target="slid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orksheets.theteacherscorner.net/make-your-own/word-search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Obrázek 3" descr="OPVK_hor_zakladni_logolink_RGB_cz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404813"/>
            <a:ext cx="57594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827088" y="2205038"/>
            <a:ext cx="748982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32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Interaktivní osmisměrka ČR 8</a:t>
            </a:r>
            <a:endParaRPr lang="cs-CZ" sz="3200" dirty="0">
              <a:solidFill>
                <a:schemeClr val="tx2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  <p:pic>
        <p:nvPicPr>
          <p:cNvPr id="2052" name="Obrázek 2" descr="GT-CO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4941888"/>
            <a:ext cx="11525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6"/>
          <p:cNvSpPr txBox="1">
            <a:spLocks noChangeArrowheads="1"/>
          </p:cNvSpPr>
          <p:nvPr/>
        </p:nvSpPr>
        <p:spPr bwMode="auto">
          <a:xfrm>
            <a:off x="900112" y="4400550"/>
            <a:ext cx="30958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dirty="0">
                <a:latin typeface="Calibri" pitchFamily="34" charset="0"/>
              </a:rPr>
              <a:t>Autor</a:t>
            </a:r>
            <a:r>
              <a:rPr lang="cs-CZ" dirty="0" smtClean="0">
                <a:latin typeface="Calibri" pitchFamily="34" charset="0"/>
              </a:rPr>
              <a:t>: Mgr. Martin Rosocha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5" name="TextovéPole 8"/>
          <p:cNvSpPr txBox="1">
            <a:spLocks noChangeArrowheads="1"/>
          </p:cNvSpPr>
          <p:nvPr/>
        </p:nvSpPr>
        <p:spPr bwMode="auto">
          <a:xfrm>
            <a:off x="6084888" y="4400550"/>
            <a:ext cx="2159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cs-CZ" dirty="0">
                <a:latin typeface="Calibri" pitchFamily="34" charset="0"/>
              </a:rPr>
              <a:t>Datum</a:t>
            </a:r>
            <a:r>
              <a:rPr lang="cs-CZ" dirty="0" smtClean="0">
                <a:latin typeface="Calibri" pitchFamily="34" charset="0"/>
              </a:rPr>
              <a:t>: 15. 09. 2013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6" name="TextovéPole 9"/>
          <p:cNvSpPr txBox="1">
            <a:spLocks noChangeArrowheads="1"/>
          </p:cNvSpPr>
          <p:nvPr/>
        </p:nvSpPr>
        <p:spPr bwMode="auto">
          <a:xfrm>
            <a:off x="1692275" y="5661025"/>
            <a:ext cx="6048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400">
                <a:latin typeface="Calibri" pitchFamily="34" charset="0"/>
              </a:rPr>
              <a:t>Gymnázium, Třeboň, Na Sadech 308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/>
        </p:nvGraphicFramePr>
        <p:xfrm>
          <a:off x="900113" y="620713"/>
          <a:ext cx="7200800" cy="5294085"/>
        </p:xfrm>
        <a:graphic>
          <a:graphicData uri="http://schemas.openxmlformats.org/drawingml/2006/table">
            <a:tbl>
              <a:tblPr/>
              <a:tblGrid>
                <a:gridCol w="2190257"/>
                <a:gridCol w="5010543"/>
              </a:tblGrid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projektu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CZ.1.07/1.5.00/34.0702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materiálu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smtClean="0">
                          <a:latin typeface="+mn-lt"/>
                          <a:ea typeface="Calibri"/>
                          <a:cs typeface="Times New Roman"/>
                        </a:rPr>
                        <a:t>VY_32_INOVACE_ZE.56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Škola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Gymnázium, Třeboň, Na Sadech 308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Autor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Mgr. Martin Rosocha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Název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Interaktivní osmisměrka ČR 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Zeměpis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Tematická oblast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Regionální geografie</a:t>
                      </a:r>
                      <a:r>
                        <a:rPr lang="cs-CZ" sz="1400" baseline="0" dirty="0" smtClean="0">
                          <a:latin typeface="+mn-lt"/>
                          <a:ea typeface="Calibri"/>
                          <a:cs typeface="Times New Roman"/>
                        </a:rPr>
                        <a:t> ČR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Šablona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cs-CZ" sz="140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smtClean="0">
                          <a:latin typeface="Arial"/>
                          <a:ea typeface="Calibri"/>
                          <a:cs typeface="Times New Roman"/>
                        </a:rPr>
                        <a:t>III/2 </a:t>
                      </a:r>
                      <a:r>
                        <a:rPr lang="cs-CZ" sz="1400" dirty="0">
                          <a:latin typeface="Arial"/>
                          <a:ea typeface="Calibri"/>
                          <a:cs typeface="Times New Roman"/>
                        </a:rPr>
                        <a:t>- Inovace a zkvalitnění výuky prostřednictvím </a:t>
                      </a:r>
                      <a:r>
                        <a:rPr lang="cs-CZ" sz="1400" dirty="0" err="1" smtClean="0">
                          <a:latin typeface="Arial"/>
                          <a:ea typeface="Calibri"/>
                          <a:cs typeface="Times New Roman"/>
                        </a:rPr>
                        <a:t>ICT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Ročník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IV, VI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Metodický list/Anotace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Interaktivní osmisměrka slouží k procvičení okresů ČR.</a:t>
                      </a:r>
                      <a:endParaRPr lang="cs-CZ" sz="1400" baseline="0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Pokud není uvedeno jinak, použitý materiál je z vlastních zdrojů autora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643586" y="332"/>
            <a:ext cx="5500413" cy="34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644200" y="0"/>
            <a:ext cx="5499800" cy="3455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ovéPole 8"/>
          <p:cNvSpPr txBox="1"/>
          <p:nvPr/>
        </p:nvSpPr>
        <p:spPr>
          <a:xfrm>
            <a:off x="4572000" y="5733256"/>
            <a:ext cx="4176464" cy="830997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Doplňte v </a:t>
            </a:r>
            <a:r>
              <a:rPr lang="cs-CZ" sz="1600" dirty="0" err="1" smtClean="0"/>
              <a:t>osmisměrce</a:t>
            </a:r>
            <a:r>
              <a:rPr lang="cs-CZ" sz="1600" dirty="0" smtClean="0"/>
              <a:t> okresy dle těch vyznačených v mapce (jména jsou zobrazena pouze zleva doprava a naopak)</a:t>
            </a:r>
            <a:endParaRPr lang="cs-CZ" sz="1600" dirty="0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0" y="2876052"/>
            <a:ext cx="3645282" cy="3981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0" y="2872498"/>
            <a:ext cx="3635896" cy="3985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ovéPole 11"/>
          <p:cNvSpPr txBox="1"/>
          <p:nvPr/>
        </p:nvSpPr>
        <p:spPr>
          <a:xfrm>
            <a:off x="6660232" y="5193196"/>
            <a:ext cx="2016224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cs-CZ" dirty="0" smtClean="0"/>
              <a:t>kontrola správnosti</a:t>
            </a:r>
            <a:endParaRPr lang="cs-CZ" dirty="0"/>
          </a:p>
        </p:txBody>
      </p:sp>
      <p:cxnSp>
        <p:nvCxnSpPr>
          <p:cNvPr id="14" name="Přímá spojovací šipka 13"/>
          <p:cNvCxnSpPr/>
          <p:nvPr/>
        </p:nvCxnSpPr>
        <p:spPr>
          <a:xfrm flipV="1">
            <a:off x="3563888" y="1916832"/>
            <a:ext cx="3600400" cy="33123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8" name="Přímá spojovací šipka 17"/>
          <p:cNvCxnSpPr/>
          <p:nvPr/>
        </p:nvCxnSpPr>
        <p:spPr>
          <a:xfrm flipV="1">
            <a:off x="2123728" y="2564904"/>
            <a:ext cx="5472608" cy="41044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Přímá spojovací šipka 19"/>
          <p:cNvCxnSpPr/>
          <p:nvPr/>
        </p:nvCxnSpPr>
        <p:spPr>
          <a:xfrm flipV="1">
            <a:off x="3419872" y="1988840"/>
            <a:ext cx="5184576" cy="9361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6" name="Přímá spojovací šipka 25"/>
          <p:cNvCxnSpPr/>
          <p:nvPr/>
        </p:nvCxnSpPr>
        <p:spPr>
          <a:xfrm flipV="1">
            <a:off x="3203848" y="1484784"/>
            <a:ext cx="3456384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8" name="Přímá spojovací šipka 27"/>
          <p:cNvCxnSpPr/>
          <p:nvPr/>
        </p:nvCxnSpPr>
        <p:spPr>
          <a:xfrm flipV="1">
            <a:off x="2843808" y="1052736"/>
            <a:ext cx="2520280" cy="34563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Přímá spojovací šipka 29"/>
          <p:cNvCxnSpPr/>
          <p:nvPr/>
        </p:nvCxnSpPr>
        <p:spPr>
          <a:xfrm flipV="1">
            <a:off x="2483768" y="1484784"/>
            <a:ext cx="3528392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Přímá spojovací šipka 31"/>
          <p:cNvCxnSpPr/>
          <p:nvPr/>
        </p:nvCxnSpPr>
        <p:spPr>
          <a:xfrm flipV="1">
            <a:off x="2123728" y="332656"/>
            <a:ext cx="3528392" cy="45365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" name="Přímá spojovací šipka 33"/>
          <p:cNvCxnSpPr/>
          <p:nvPr/>
        </p:nvCxnSpPr>
        <p:spPr>
          <a:xfrm flipV="1">
            <a:off x="3203848" y="1556792"/>
            <a:ext cx="1008112" cy="41044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6" name="Přímá spojovací šipka 35"/>
          <p:cNvCxnSpPr/>
          <p:nvPr/>
        </p:nvCxnSpPr>
        <p:spPr>
          <a:xfrm flipV="1">
            <a:off x="3563888" y="1484784"/>
            <a:ext cx="1368152" cy="44644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3" name="Přímá spojovací šipka 42"/>
          <p:cNvCxnSpPr/>
          <p:nvPr/>
        </p:nvCxnSpPr>
        <p:spPr>
          <a:xfrm flipV="1">
            <a:off x="3563888" y="2276872"/>
            <a:ext cx="4608512" cy="41044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5" name="Přímá spojovací šipka 44"/>
          <p:cNvCxnSpPr/>
          <p:nvPr/>
        </p:nvCxnSpPr>
        <p:spPr>
          <a:xfrm flipV="1">
            <a:off x="3203848" y="1340768"/>
            <a:ext cx="4680520" cy="28803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7" name="TextovéPole 56"/>
          <p:cNvSpPr txBox="1"/>
          <p:nvPr/>
        </p:nvSpPr>
        <p:spPr>
          <a:xfrm>
            <a:off x="4716016" y="5193196"/>
            <a:ext cx="1296144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nápověda</a:t>
            </a:r>
            <a:endParaRPr lang="cs-CZ" dirty="0"/>
          </a:p>
        </p:txBody>
      </p:sp>
      <p:sp>
        <p:nvSpPr>
          <p:cNvPr id="58" name="TextovéPole 57">
            <a:hlinkClick r:id="rId7" action="ppaction://hlinksldjump"/>
          </p:cNvPr>
          <p:cNvSpPr txBox="1"/>
          <p:nvPr/>
        </p:nvSpPr>
        <p:spPr>
          <a:xfrm>
            <a:off x="8135888" y="0"/>
            <a:ext cx="1008112" cy="33855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znovu</a:t>
            </a:r>
            <a:endParaRPr lang="cs-CZ" sz="16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9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Word Search Maker</a:t>
            </a:r>
            <a:r>
              <a:rPr lang="cs-CZ" sz="2000" dirty="0" smtClean="0"/>
              <a:t> Free.</a:t>
            </a:r>
            <a:r>
              <a:rPr lang="en-US" sz="2000" dirty="0" smtClean="0"/>
              <a:t> [online]. [cit. 2013-09-16]. </a:t>
            </a:r>
            <a:r>
              <a:rPr lang="en-US" sz="2000" dirty="0" err="1" smtClean="0"/>
              <a:t>Dostupné</a:t>
            </a:r>
            <a:r>
              <a:rPr lang="en-US" sz="2000" dirty="0" smtClean="0"/>
              <a:t> z: </a:t>
            </a:r>
            <a:r>
              <a:rPr lang="en-US" sz="2000" dirty="0" smtClean="0">
                <a:hlinkClick r:id="rId3"/>
              </a:rPr>
              <a:t>http://</a:t>
            </a:r>
            <a:r>
              <a:rPr lang="en-US" sz="2000" dirty="0" err="1" smtClean="0">
                <a:hlinkClick r:id="rId3"/>
              </a:rPr>
              <a:t>worksheets.theteacherscorner.net</a:t>
            </a:r>
            <a:r>
              <a:rPr lang="en-US" sz="2000" dirty="0" smtClean="0">
                <a:hlinkClick r:id="rId3"/>
              </a:rPr>
              <a:t>/make-your-own/word-search/</a:t>
            </a:r>
            <a:endParaRPr lang="cs-CZ" sz="2000" dirty="0" smtClean="0"/>
          </a:p>
          <a:p>
            <a:pPr marL="457200" indent="-457200">
              <a:buFont typeface="+mj-lt"/>
              <a:buAutoNum type="arabicPeriod"/>
            </a:pPr>
            <a:r>
              <a:rPr lang="pl-PL" sz="2000" dirty="0" smtClean="0"/>
              <a:t>Okresy v Česku. [online]. [cit. 2013-09-16]. Dostupné z: http://cs.wikipedia.org/wiki/Okresy_v_%C4%8Cesku </a:t>
            </a:r>
          </a:p>
          <a:p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1122</TotalTime>
  <Words>155</Words>
  <Application>Microsoft Office PowerPoint</Application>
  <PresentationFormat>Předvádění na obrazovce (4:3)</PresentationFormat>
  <Paragraphs>42</Paragraphs>
  <Slides>4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Motiv sady Office</vt:lpstr>
      <vt:lpstr>Snímek 1</vt:lpstr>
      <vt:lpstr>Snímek 2</vt:lpstr>
      <vt:lpstr>Snímek 3</vt:lpstr>
      <vt:lpstr>Zdroje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Rosocha</dc:creator>
  <cp:lastModifiedBy>Rosocha</cp:lastModifiedBy>
  <cp:revision>181</cp:revision>
  <dcterms:created xsi:type="dcterms:W3CDTF">2013-04-06T11:19:09Z</dcterms:created>
  <dcterms:modified xsi:type="dcterms:W3CDTF">2013-09-18T14:51:09Z</dcterms:modified>
</cp:coreProperties>
</file>